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7"/>
  </p:notesMasterIdLst>
  <p:sldIdLst>
    <p:sldId id="579" r:id="rId3"/>
    <p:sldId id="603" r:id="rId4"/>
    <p:sldId id="612" r:id="rId5"/>
    <p:sldId id="613" r:id="rId6"/>
    <p:sldId id="614" r:id="rId7"/>
    <p:sldId id="615" r:id="rId8"/>
    <p:sldId id="616" r:id="rId9"/>
    <p:sldId id="666" r:id="rId10"/>
    <p:sldId id="667" r:id="rId11"/>
    <p:sldId id="539" r:id="rId12"/>
    <p:sldId id="668" r:id="rId13"/>
    <p:sldId id="607" r:id="rId14"/>
    <p:sldId id="639" r:id="rId15"/>
    <p:sldId id="640" r:id="rId16"/>
    <p:sldId id="641" r:id="rId17"/>
    <p:sldId id="608" r:id="rId18"/>
    <p:sldId id="650" r:id="rId19"/>
    <p:sldId id="663" r:id="rId20"/>
    <p:sldId id="619" r:id="rId21"/>
    <p:sldId id="674" r:id="rId22"/>
    <p:sldId id="664" r:id="rId23"/>
    <p:sldId id="677" r:id="rId24"/>
    <p:sldId id="680" r:id="rId25"/>
    <p:sldId id="670" r:id="rId26"/>
    <p:sldId id="681" r:id="rId27"/>
    <p:sldId id="682" r:id="rId28"/>
    <p:sldId id="683" r:id="rId29"/>
    <p:sldId id="675" r:id="rId30"/>
    <p:sldId id="676" r:id="rId31"/>
    <p:sldId id="678" r:id="rId32"/>
    <p:sldId id="609" r:id="rId33"/>
    <p:sldId id="610" r:id="rId34"/>
    <p:sldId id="611" r:id="rId35"/>
    <p:sldId id="665" r:id="rId36"/>
  </p:sldIdLst>
  <p:sldSz cx="9144000" cy="6858000" type="screen4x3"/>
  <p:notesSz cx="6858000" cy="9144000"/>
  <p:custDataLst>
    <p:tags r:id="rId3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286" autoAdjust="0"/>
  </p:normalViewPr>
  <p:slideViewPr>
    <p:cSldViewPr snapToGrid="0">
      <p:cViewPr varScale="1">
        <p:scale>
          <a:sx n="85" d="100"/>
          <a:sy n="85" d="100"/>
        </p:scale>
        <p:origin x="90" y="3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6" y="2657498"/>
            <a:ext cx="69044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비주얼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스튜디오 코드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8641" y="2486048"/>
            <a:ext cx="64556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개발을 위한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기본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환경 설정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4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무작정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r>
              <a:rPr lang="en-US" altLang="ko-KR" dirty="0" smtClean="0"/>
              <a:t> hello.py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*I for I </a:t>
            </a:r>
            <a:r>
              <a:rPr lang="en-US" altLang="ko-KR" dirty="0" err="1" smtClean="0"/>
              <a:t>im</a:t>
            </a:r>
            <a:r>
              <a:rPr lang="en-US" altLang="ko-KR" dirty="0" smtClean="0"/>
              <a:t> range(10)]</a:t>
            </a:r>
          </a:p>
          <a:p>
            <a:r>
              <a:rPr lang="en-US" altLang="ko-KR" dirty="0" smtClean="0"/>
              <a:t>Activity bar</a:t>
            </a:r>
          </a:p>
          <a:p>
            <a:pPr lvl="1"/>
            <a:r>
              <a:rPr lang="en-US" altLang="ko-KR" dirty="0" smtClean="0"/>
              <a:t>Extensions</a:t>
            </a:r>
          </a:p>
          <a:p>
            <a:pPr lvl="2"/>
            <a:r>
              <a:rPr lang="en-US" altLang="ko-KR" dirty="0" smtClean="0"/>
              <a:t>Ctrl + shift + X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64" y="2329336"/>
            <a:ext cx="5079291" cy="38094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54003" y="3487818"/>
            <a:ext cx="353905" cy="318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26968" cy="5151503"/>
          </a:xfrm>
        </p:spPr>
        <p:txBody>
          <a:bodyPr/>
          <a:lstStyle/>
          <a:p>
            <a:r>
              <a:rPr lang="ko-KR" altLang="en-US" dirty="0" smtClean="0"/>
              <a:t>확장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사각형 </a:t>
            </a:r>
            <a:r>
              <a:rPr lang="ko-KR" altLang="en-US" dirty="0"/>
              <a:t>모양의 확장 기능 아이콘을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lvl="1"/>
            <a:r>
              <a:rPr lang="en-US" altLang="ko-KR" dirty="0" smtClean="0"/>
              <a:t>Python </a:t>
            </a:r>
            <a:r>
              <a:rPr lang="ko-KR" altLang="en-US" dirty="0" smtClean="0"/>
              <a:t>으로 검색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설치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korean</a:t>
            </a:r>
            <a:r>
              <a:rPr lang="ko-KR" altLang="en-US" dirty="0" smtClean="0"/>
              <a:t>으로 </a:t>
            </a:r>
            <a:r>
              <a:rPr lang="ko-KR" altLang="en-US" dirty="0"/>
              <a:t>검색한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정도 설치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다운로드 </a:t>
            </a:r>
            <a:r>
              <a:rPr lang="ko-KR" altLang="en-US" dirty="0"/>
              <a:t>수가 가장 많은 </a:t>
            </a:r>
            <a:r>
              <a:rPr lang="en-US" altLang="ko-KR" dirty="0"/>
              <a:t>Microsoft</a:t>
            </a:r>
            <a:r>
              <a:rPr lang="ko-KR" altLang="en-US" dirty="0"/>
              <a:t>가 만든 </a:t>
            </a:r>
            <a:r>
              <a:rPr lang="en-US" altLang="ko-KR" dirty="0"/>
              <a:t>Python</a:t>
            </a:r>
            <a:r>
              <a:rPr lang="ko-KR" altLang="en-US" dirty="0"/>
              <a:t>을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633" y="121985"/>
            <a:ext cx="4091301" cy="30684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71" y="3257109"/>
            <a:ext cx="4091301" cy="30684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42320" y="3511176"/>
            <a:ext cx="1045906" cy="91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42320" y="442700"/>
            <a:ext cx="1045906" cy="91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화면에서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 검색해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Python, Python for </a:t>
            </a:r>
            <a:r>
              <a:rPr lang="en-US" altLang="ko-KR" dirty="0" err="1" smtClean="0"/>
              <a:t>VSCode</a:t>
            </a:r>
            <a:endParaRPr lang="en-US" altLang="ko-KR" dirty="0" smtClean="0"/>
          </a:p>
          <a:p>
            <a:pPr lvl="1"/>
            <a:r>
              <a:rPr lang="en-US" altLang="ko-KR" dirty="0"/>
              <a:t>Korean Language Pack for Visual Studio </a:t>
            </a:r>
            <a:r>
              <a:rPr lang="en-US" altLang="ko-KR" dirty="0" smtClean="0"/>
              <a:t>Code</a:t>
            </a:r>
          </a:p>
          <a:p>
            <a:pPr lvl="2"/>
            <a:r>
              <a:rPr lang="ko-KR" altLang="en-US" dirty="0" smtClean="0"/>
              <a:t>재실행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메시지 클릭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재실행 됨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91" y="2455466"/>
            <a:ext cx="1777309" cy="2728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0" y="2691195"/>
            <a:ext cx="4542183" cy="34066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7025" y="5503300"/>
            <a:ext cx="1045906" cy="664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폴더 열기 클릭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62" y="1622870"/>
            <a:ext cx="6656480" cy="45644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5751" y="2615341"/>
            <a:ext cx="1395898" cy="262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27256" y="1786406"/>
            <a:ext cx="1593449" cy="1283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7540" y="1794795"/>
            <a:ext cx="218055" cy="285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7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소스가 있는 폴더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소스를 열고 오른쪽 </a:t>
            </a:r>
            <a:r>
              <a:rPr lang="ko-KR" altLang="en-US" dirty="0" smtClean="0"/>
              <a:t>메뉴 약간의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지나면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 하단에 인터프리터를 자동으로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시스템의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만일 안되면 직접 지정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오른쪽 팝업 메뉴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 </a:t>
            </a:r>
            <a:r>
              <a:rPr lang="en-US" altLang="ko-KR" dirty="0"/>
              <a:t>Python File in Terminal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43" y="2518625"/>
            <a:ext cx="5354346" cy="36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파일 생성 후 추가 환경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새 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hello.py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36" y="2033125"/>
            <a:ext cx="7181413" cy="40829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6659" y="2429466"/>
            <a:ext cx="1565323" cy="4395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기본설정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,</a:t>
            </a:r>
          </a:p>
          <a:p>
            <a:pPr lvl="2"/>
            <a:r>
              <a:rPr lang="en-US" altLang="ko-KR" dirty="0" smtClean="0"/>
              <a:t>font </a:t>
            </a:r>
            <a:r>
              <a:rPr lang="ko-KR" altLang="en-US" dirty="0" smtClean="0"/>
              <a:t>치고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편집기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글꼴</a:t>
            </a:r>
            <a:r>
              <a:rPr lang="en-US" altLang="ko-KR" dirty="0" smtClean="0"/>
              <a:t> </a:t>
            </a:r>
          </a:p>
          <a:p>
            <a:pPr lvl="4"/>
            <a:r>
              <a:rPr lang="en-US" altLang="ko-KR" dirty="0" smtClean="0"/>
              <a:t>Editor: Font Size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69" y="2858188"/>
            <a:ext cx="6016885" cy="34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들여쓰기 간격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기본설정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,</a:t>
            </a:r>
          </a:p>
          <a:p>
            <a:pPr lvl="2"/>
            <a:r>
              <a:rPr lang="ko-KR" altLang="en-US" dirty="0" smtClean="0"/>
              <a:t>일반적으로 사용되는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Editor: tab size</a:t>
            </a:r>
          </a:p>
          <a:p>
            <a:pPr lvl="4"/>
            <a:r>
              <a:rPr lang="en-US" altLang="ko-KR" dirty="0" smtClean="0"/>
              <a:t>2 or</a:t>
            </a:r>
            <a:r>
              <a:rPr lang="ko-KR" altLang="en-US" dirty="0" smtClean="0"/>
              <a:t> </a:t>
            </a:r>
            <a:r>
              <a:rPr lang="en-US" altLang="ko-KR" dirty="0" smtClean="0"/>
              <a:t>4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2" y="3283936"/>
            <a:ext cx="7086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97" y="1725876"/>
            <a:ext cx="6643605" cy="377716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프로그램 작성과 실행 결과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18486" y="5357224"/>
            <a:ext cx="667701" cy="1455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23944" y="5729680"/>
            <a:ext cx="1097280" cy="523205"/>
          </a:xfrm>
          <a:prstGeom prst="wedgeRectCallout">
            <a:avLst>
              <a:gd name="adj1" fmla="val 15464"/>
              <a:gd name="adj2" fmla="val -8658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현재 설정된</a:t>
            </a:r>
            <a:endParaRPr lang="en-US" altLang="ko-KR" sz="1100" dirty="0" smtClean="0">
              <a:solidFill>
                <a:srgbClr val="0000FF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 인터프리터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7705271" y="4572286"/>
            <a:ext cx="1097280" cy="612648"/>
          </a:xfrm>
          <a:prstGeom prst="wedgeRectCallout">
            <a:avLst>
              <a:gd name="adj1" fmla="val -319084"/>
              <a:gd name="adj2" fmla="val -288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결과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8288323" y="2801922"/>
            <a:ext cx="514228" cy="379135"/>
          </a:xfrm>
          <a:prstGeom prst="wedgeRectCallout">
            <a:avLst>
              <a:gd name="adj1" fmla="val -480590"/>
              <a:gd name="adj2" fmla="val -974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소스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8195" y="1918646"/>
            <a:ext cx="216235" cy="1568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7986319" y="1641393"/>
            <a:ext cx="850643" cy="275476"/>
          </a:xfrm>
          <a:prstGeom prst="wedgeRectCallout">
            <a:avLst>
              <a:gd name="adj1" fmla="val -141691"/>
              <a:gd name="adj2" fmla="val 535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실행 버튼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Visual Studio Code</a:t>
            </a:r>
          </a:p>
          <a:p>
            <a:pPr lvl="1"/>
            <a:r>
              <a:rPr lang="ko-KR" altLang="en-US" dirty="0" smtClean="0"/>
              <a:t>가볍지만 </a:t>
            </a:r>
            <a:r>
              <a:rPr lang="ko-KR" altLang="en-US" dirty="0"/>
              <a:t>강력한 소스 코드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데스크톱에서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Windows</a:t>
            </a:r>
            <a:r>
              <a:rPr lang="en-US" altLang="ko-KR" dirty="0"/>
              <a:t>, </a:t>
            </a:r>
            <a:r>
              <a:rPr lang="en-US" altLang="ko-KR" dirty="0" err="1"/>
              <a:t>macOS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Linux</a:t>
            </a:r>
            <a:r>
              <a:rPr lang="ko-KR" altLang="en-US" dirty="0"/>
              <a:t>에서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JavaScript</a:t>
            </a:r>
            <a:r>
              <a:rPr lang="en-US" altLang="ko-KR" dirty="0"/>
              <a:t>, </a:t>
            </a:r>
            <a:r>
              <a:rPr lang="en-US" altLang="ko-KR" dirty="0" err="1"/>
              <a:t>TypeScript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Node.js</a:t>
            </a:r>
            <a:r>
              <a:rPr lang="ko-KR" altLang="en-US" dirty="0"/>
              <a:t>를 기본적으로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언어 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C ++, C #, Java, Python, PHP, Go) </a:t>
            </a:r>
            <a:r>
              <a:rPr lang="ko-KR" altLang="en-US" dirty="0"/>
              <a:t>및 </a:t>
            </a:r>
            <a:r>
              <a:rPr lang="ko-KR" altLang="en-US" dirty="0" smtClean="0"/>
              <a:t>런타임</a:t>
            </a:r>
            <a:r>
              <a:rPr lang="en-US" altLang="ko-KR" dirty="0" smtClean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.NET </a:t>
            </a:r>
            <a:r>
              <a:rPr lang="ko-KR" altLang="en-US" dirty="0"/>
              <a:t>및 </a:t>
            </a:r>
            <a:r>
              <a:rPr lang="en-US" altLang="ko-KR" dirty="0"/>
              <a:t>Unity)</a:t>
            </a:r>
            <a:r>
              <a:rPr lang="ko-KR" altLang="en-US" dirty="0"/>
              <a:t>에 대한 풍부한 확장 기능 에코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Electron</a:t>
            </a:r>
            <a:r>
              <a:rPr lang="ko-KR" altLang="en-US" dirty="0"/>
              <a:t>으로 만든 </a:t>
            </a:r>
            <a:r>
              <a:rPr lang="en-US" altLang="ko-KR" dirty="0"/>
              <a:t>open source license</a:t>
            </a:r>
            <a:r>
              <a:rPr lang="ko-KR" altLang="en-US" dirty="0"/>
              <a:t>로 만든 </a:t>
            </a:r>
            <a:r>
              <a:rPr lang="en-US" altLang="ko-KR" dirty="0"/>
              <a:t>code editor</a:t>
            </a:r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en-US" altLang="ko-KR" dirty="0" smtClean="0"/>
              <a:t>Marketplace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아주 </a:t>
            </a:r>
            <a:r>
              <a:rPr lang="ko-KR" altLang="en-US" dirty="0"/>
              <a:t>간단한 </a:t>
            </a:r>
            <a:r>
              <a:rPr lang="ko-KR" altLang="en-US" dirty="0" smtClean="0"/>
              <a:t>것부터 </a:t>
            </a:r>
            <a:r>
              <a:rPr lang="ko-KR" altLang="en-US" dirty="0"/>
              <a:t>‘또 하나의 </a:t>
            </a:r>
            <a:r>
              <a:rPr lang="ko-KR" altLang="en-US" dirty="0" err="1"/>
              <a:t>프로그램’이라</a:t>
            </a:r>
            <a:r>
              <a:rPr lang="ko-KR" altLang="en-US" dirty="0"/>
              <a:t> 느낄 정도로 복잡한 </a:t>
            </a:r>
            <a:r>
              <a:rPr lang="ko-KR" altLang="en-US" dirty="0" smtClean="0"/>
              <a:t>것까지 </a:t>
            </a:r>
            <a:r>
              <a:rPr lang="ko-KR" altLang="en-US" dirty="0"/>
              <a:t>수 많은 </a:t>
            </a:r>
            <a:r>
              <a:rPr lang="en-US" altLang="ko-KR" dirty="0"/>
              <a:t>extension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72" y="4123963"/>
            <a:ext cx="3344529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8496" y="447263"/>
            <a:ext cx="8559478" cy="454567"/>
          </a:xfrm>
        </p:spPr>
        <p:txBody>
          <a:bodyPr/>
          <a:lstStyle/>
          <a:p>
            <a:r>
              <a:rPr lang="ko-KR" altLang="en-US" dirty="0" smtClean="0"/>
              <a:t>개발환경 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좌측 하단에서 인터프리터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문제가 있을 수 있으니 모든 터미널 삭제를 권고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28" y="2000766"/>
            <a:ext cx="5451508" cy="41237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16116" y="5973743"/>
            <a:ext cx="1168720" cy="30152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14350" y="4780723"/>
            <a:ext cx="1467386" cy="2852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다음 설명 중 잘못된 것은</a:t>
            </a:r>
            <a:r>
              <a:rPr lang="en-US" altLang="ko-KR" dirty="0"/>
              <a:t>? (1)</a:t>
            </a:r>
          </a:p>
          <a:p>
            <a:pPr lvl="1"/>
            <a:r>
              <a:rPr lang="ko-KR" altLang="en-US" dirty="0"/>
              <a:t>비주얼스튜디오 코드는 유료 개발도구이다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비주얼스튜디오 코드에서 터미널은 현재 개발환경이 설정된 명령 프롬프트나 </a:t>
            </a:r>
            <a:r>
              <a:rPr lang="ko-KR" altLang="en-US" dirty="0" err="1"/>
              <a:t>파워쉘이</a:t>
            </a:r>
            <a:r>
              <a:rPr lang="ko-KR" altLang="en-US" dirty="0"/>
              <a:t> 실행되는 기능이다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비주얼스튜디오 코드는 </a:t>
            </a:r>
            <a:r>
              <a:rPr lang="en-US" altLang="ko-KR" dirty="0" err="1"/>
              <a:t>VSCode</a:t>
            </a:r>
            <a:r>
              <a:rPr lang="en-US" altLang="ko-KR" dirty="0"/>
              <a:t> Marketplace </a:t>
            </a:r>
            <a:r>
              <a:rPr lang="ko-KR" altLang="en-US" dirty="0"/>
              <a:t>활용해 기능을 확장할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비주얼스튜디오 코드는 확장 기능을 통해 메뉴를 한글로 변경할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8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66661" y="2486048"/>
            <a:ext cx="92256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비주얼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스튜디오 코드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터미널 설정과 가상환경 생성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90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 생성과 파일 생성 또는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현재 인터프리터 확인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12" y="1882134"/>
            <a:ext cx="7286661" cy="36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 터미널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단축키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`(</a:t>
            </a:r>
            <a:r>
              <a:rPr lang="ko-KR" altLang="en-US" dirty="0" smtClean="0"/>
              <a:t>좌측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상단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개발환경을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터미널 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2" y="2891462"/>
            <a:ext cx="5558438" cy="3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명령 프롬프트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터미널에서 화살표를 눌러 </a:t>
            </a:r>
            <a:r>
              <a:rPr lang="en-US" altLang="ko-KR" dirty="0" smtClean="0"/>
              <a:t>command prompt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하나 더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5" y="2047711"/>
            <a:ext cx="6818893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명령 </a:t>
            </a:r>
            <a:r>
              <a:rPr lang="ko-KR" altLang="en-US" dirty="0" err="1" smtClean="0"/>
              <a:t>프로프트에서</a:t>
            </a:r>
            <a:r>
              <a:rPr lang="ko-KR" altLang="en-US" dirty="0" smtClean="0"/>
              <a:t> 가상환경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deactivate</a:t>
            </a:r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en-US" altLang="ko-KR" dirty="0" err="1" smtClean="0"/>
              <a:t>myvsnp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3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변경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좀 전에 만든 가상환경으로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인터프리터 선택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71" y="2139110"/>
            <a:ext cx="6373082" cy="3864123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822726" y="6166323"/>
            <a:ext cx="1184978" cy="366578"/>
          </a:xfrm>
          <a:prstGeom prst="wedgeRectCallout">
            <a:avLst>
              <a:gd name="adj1" fmla="val 15464"/>
              <a:gd name="adj2" fmla="val -8658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변경된 것 확인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4778500" y="1193960"/>
            <a:ext cx="1097280" cy="523205"/>
          </a:xfrm>
          <a:prstGeom prst="wedgeRectCallout">
            <a:avLst>
              <a:gd name="adj1" fmla="val -204645"/>
              <a:gd name="adj2" fmla="val 2021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여기 클릭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터미널 형식 변경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Powershell</a:t>
            </a:r>
            <a:endParaRPr lang="en-US" altLang="ko-KR" dirty="0" smtClean="0"/>
          </a:p>
          <a:p>
            <a:r>
              <a:rPr lang="en-US" altLang="ko-KR" dirty="0" smtClean="0"/>
              <a:t>Command Prompt </a:t>
            </a:r>
          </a:p>
          <a:p>
            <a:endParaRPr lang="en-US" altLang="ko-KR" dirty="0"/>
          </a:p>
          <a:p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프로필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56" y="1617061"/>
            <a:ext cx="3257550" cy="2152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29" y="4229264"/>
            <a:ext cx="65817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 만들고 소스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 생성</a:t>
            </a:r>
            <a:r>
              <a:rPr lang="en-US" altLang="ko-KR" dirty="0" smtClean="0"/>
              <a:t>(ctrl + `)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63" y="1711368"/>
            <a:ext cx="7239277" cy="44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96" y="2203030"/>
            <a:ext cx="4601255" cy="378968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13559" cy="5151503"/>
          </a:xfrm>
        </p:spPr>
        <p:txBody>
          <a:bodyPr/>
          <a:lstStyle/>
          <a:p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code.visualstudio.com/download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VSCodeSetup-x64-1.41.1.exe</a:t>
            </a:r>
          </a:p>
          <a:p>
            <a:pPr lvl="2"/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말경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매우 자주 업그레이드</a:t>
            </a:r>
            <a:endParaRPr lang="en-US" altLang="ko-KR" dirty="0"/>
          </a:p>
          <a:p>
            <a:r>
              <a:rPr lang="ko-KR" altLang="en-US" dirty="0" smtClean="0"/>
              <a:t>시스템 설치 기본 폴더</a:t>
            </a:r>
            <a:endParaRPr lang="en-US" altLang="ko-KR" dirty="0" smtClean="0"/>
          </a:p>
          <a:p>
            <a:pPr lvl="1"/>
            <a:r>
              <a:rPr lang="en-US" altLang="ko-KR" dirty="0"/>
              <a:t>C:\Program Files\Microsoft VS </a:t>
            </a:r>
            <a:r>
              <a:rPr lang="en-US" altLang="ko-KR" dirty="0" smtClean="0"/>
              <a:t>Code</a:t>
            </a:r>
          </a:p>
          <a:p>
            <a:r>
              <a:rPr lang="en-US" altLang="ko-KR" dirty="0" smtClean="0"/>
              <a:t>User Installer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OK</a:t>
            </a:r>
          </a:p>
          <a:p>
            <a:pPr lvl="1"/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설치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84084" y="4624263"/>
            <a:ext cx="1049939" cy="113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1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후 설정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/>
              <a:t>python -m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en-US" altLang="ko-KR" dirty="0" err="1"/>
              <a:t>vsbasic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5" y="2067668"/>
            <a:ext cx="6580427" cy="4041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25698" y="5904689"/>
            <a:ext cx="1593449" cy="3225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68634" y="3551025"/>
            <a:ext cx="1593449" cy="3225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9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8" y="2486048"/>
            <a:ext cx="69044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비주얼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스튜디오 코드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주요 편집 단축키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단축키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한 줄 지우기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shift + K</a:t>
            </a:r>
          </a:p>
          <a:p>
            <a:pPr lvl="1"/>
            <a:r>
              <a:rPr lang="ko-KR" altLang="en-US" dirty="0" smtClean="0"/>
              <a:t>이전 취소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Ctrl + z</a:t>
            </a:r>
          </a:p>
          <a:p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Alt + up</a:t>
            </a:r>
          </a:p>
          <a:p>
            <a:pPr lvl="1"/>
            <a:r>
              <a:rPr lang="en-US" altLang="ko-KR" dirty="0" smtClean="0"/>
              <a:t>Alt + down</a:t>
            </a:r>
          </a:p>
          <a:p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 삭제 복사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x</a:t>
            </a:r>
          </a:p>
          <a:p>
            <a:pPr lvl="1"/>
            <a:r>
              <a:rPr lang="en-US" altLang="ko-KR" dirty="0" smtClean="0"/>
              <a:t>Ctrl + v</a:t>
            </a:r>
          </a:p>
          <a:p>
            <a:r>
              <a:rPr lang="ko-KR" altLang="en-US" dirty="0" smtClean="0"/>
              <a:t>줄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줄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Ctrl + Enter</a:t>
            </a:r>
          </a:p>
          <a:p>
            <a:pPr lvl="1"/>
            <a:r>
              <a:rPr lang="ko-KR" altLang="en-US" dirty="0" err="1" smtClean="0"/>
              <a:t>윗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 </a:t>
            </a:r>
            <a:endParaRPr lang="en-US" altLang="ko-KR" dirty="0"/>
          </a:p>
          <a:p>
            <a:pPr lvl="2"/>
            <a:r>
              <a:rPr lang="en-US" altLang="ko-KR" dirty="0" smtClean="0"/>
              <a:t>Ctrl </a:t>
            </a:r>
            <a:r>
              <a:rPr lang="en-US" altLang="ko-KR" dirty="0"/>
              <a:t>+ </a:t>
            </a:r>
            <a:r>
              <a:rPr lang="en-US" altLang="ko-KR" dirty="0" smtClean="0"/>
              <a:t>Shift + Enter</a:t>
            </a:r>
          </a:p>
          <a:p>
            <a:r>
              <a:rPr lang="ko-KR" altLang="en-US" dirty="0"/>
              <a:t>들여쓰기</a:t>
            </a:r>
            <a:r>
              <a:rPr lang="en-US" altLang="ko-KR" dirty="0"/>
              <a:t>, </a:t>
            </a:r>
            <a:r>
              <a:rPr lang="ko-KR" altLang="en-US" dirty="0" err="1"/>
              <a:t>내여쓰기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아무 컬럼에서 그 줄에서 가능</a:t>
            </a:r>
            <a:endParaRPr lang="en-US" altLang="ko-KR" dirty="0"/>
          </a:p>
          <a:p>
            <a:pPr lvl="2"/>
            <a:r>
              <a:rPr lang="en-US" altLang="ko-KR" dirty="0"/>
              <a:t>Ctrl + [</a:t>
            </a:r>
          </a:p>
          <a:p>
            <a:pPr lvl="2"/>
            <a:r>
              <a:rPr lang="en-US" altLang="ko-KR" dirty="0"/>
              <a:t>Ctrl + ]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2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유용한 </a:t>
            </a:r>
            <a:r>
              <a:rPr lang="ko-KR" altLang="en-US" dirty="0"/>
              <a:t>단축키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단어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d</a:t>
            </a:r>
          </a:p>
          <a:p>
            <a:pPr lvl="2"/>
            <a:r>
              <a:rPr lang="ko-KR" altLang="en-US" dirty="0" smtClean="0"/>
              <a:t>이후 계속 누르면 이후 계속 선택됨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shift + l</a:t>
            </a:r>
          </a:p>
          <a:p>
            <a:pPr lvl="2"/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 선택</a:t>
            </a:r>
            <a:endParaRPr lang="en-US" altLang="ko-KR" dirty="0" smtClean="0"/>
          </a:p>
          <a:p>
            <a:r>
              <a:rPr lang="ko-KR" altLang="en-US" dirty="0" smtClean="0"/>
              <a:t>주석 처리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토글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한 줄 주석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Ctrl + /</a:t>
            </a:r>
          </a:p>
          <a:p>
            <a:pPr lvl="1"/>
            <a:r>
              <a:rPr lang="ko-KR" altLang="en-US" dirty="0" smtClean="0"/>
              <a:t>여러 줄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주석</a:t>
            </a:r>
            <a:r>
              <a:rPr lang="en-US" altLang="ko-KR" dirty="0" smtClean="0"/>
              <a:t> ‘’’…’’’</a:t>
            </a:r>
          </a:p>
          <a:p>
            <a:pPr lvl="2"/>
            <a:r>
              <a:rPr lang="en-US" altLang="ko-KR" dirty="0" smtClean="0"/>
              <a:t>Shift + alt + a</a:t>
            </a:r>
          </a:p>
          <a:p>
            <a:r>
              <a:rPr lang="ko-KR" altLang="en-US" dirty="0"/>
              <a:t>한 번에 여러 컬럼 정해 편집</a:t>
            </a:r>
            <a:endParaRPr lang="en-US" altLang="ko-KR" dirty="0"/>
          </a:p>
          <a:p>
            <a:pPr lvl="1"/>
            <a:r>
              <a:rPr lang="ko-KR" altLang="en-US" dirty="0"/>
              <a:t>커서 위치 후</a:t>
            </a:r>
            <a:r>
              <a:rPr lang="en-US" altLang="ko-KR" dirty="0"/>
              <a:t>, </a:t>
            </a:r>
            <a:r>
              <a:rPr lang="ko-KR" altLang="en-US" dirty="0"/>
              <a:t>위 아래로 이동하면서 컬럼을 지정 후 </a:t>
            </a:r>
            <a:endParaRPr lang="en-US" altLang="ko-KR" dirty="0"/>
          </a:p>
          <a:p>
            <a:pPr lvl="2"/>
            <a:r>
              <a:rPr lang="en-US" altLang="ko-KR" dirty="0"/>
              <a:t>Ctrl + alt + Down</a:t>
            </a:r>
          </a:p>
          <a:p>
            <a:pPr lvl="2"/>
            <a:r>
              <a:rPr lang="en-US" altLang="ko-KR" dirty="0"/>
              <a:t>Ctrl + alt + Up</a:t>
            </a:r>
          </a:p>
          <a:p>
            <a:endParaRPr lang="ko-KR" altLang="en-US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smtClean="0"/>
              <a:t>다음 </a:t>
            </a:r>
            <a:r>
              <a:rPr lang="ko-KR" altLang="en-US" dirty="0"/>
              <a:t>설명 중 잘못된 것은</a:t>
            </a:r>
            <a:r>
              <a:rPr lang="en-US" altLang="ko-KR" dirty="0"/>
              <a:t>? (1)</a:t>
            </a:r>
          </a:p>
          <a:p>
            <a:pPr lvl="1"/>
            <a:r>
              <a:rPr lang="ko-KR" altLang="en-US" dirty="0"/>
              <a:t>비주얼스튜디오 코드는 </a:t>
            </a:r>
            <a:r>
              <a:rPr lang="ko-KR" altLang="en-US" dirty="0" err="1"/>
              <a:t>파이썬만을</a:t>
            </a:r>
            <a:r>
              <a:rPr lang="ko-KR" altLang="en-US" dirty="0"/>
              <a:t> 위한 개발도구이다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비주얼스튜디오 코드는 폴더에 따라 생성된 </a:t>
            </a:r>
            <a:r>
              <a:rPr lang="ko-KR" altLang="en-US" dirty="0" err="1"/>
              <a:t>가상환경을</a:t>
            </a:r>
            <a:r>
              <a:rPr lang="ko-KR" altLang="en-US" dirty="0"/>
              <a:t> 쉽게 선택할 수 있다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비주얼스튜디오 코드는 내부에서 주피터노트북을 편집할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비주얼스튜디오 코드에서 </a:t>
            </a:r>
            <a:r>
              <a:rPr lang="ko-KR" altLang="en-US" dirty="0" err="1"/>
              <a:t>파이썬</a:t>
            </a:r>
            <a:r>
              <a:rPr lang="ko-KR" altLang="en-US" dirty="0"/>
              <a:t> 코드는 터미널에서 실행할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7" y="1193960"/>
            <a:ext cx="3906916" cy="30314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4" y="2517370"/>
            <a:ext cx="4644196" cy="36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9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408276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4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28515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첫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7" y="1193960"/>
            <a:ext cx="4372304" cy="3392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60" y="2405971"/>
            <a:ext cx="4899991" cy="36749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99107" y="2330581"/>
            <a:ext cx="2581206" cy="1565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Welcome, Release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Note </a:t>
            </a:r>
            <a:r>
              <a:rPr lang="ko-KR" altLang="en-US" dirty="0" smtClean="0"/>
              <a:t>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help </a:t>
            </a:r>
            <a:r>
              <a:rPr lang="ko-KR" altLang="en-US" dirty="0" smtClean="0"/>
              <a:t>하부에 메뉴로도 창 열기 가능</a:t>
            </a:r>
            <a:endParaRPr lang="en-US" altLang="ko-KR" dirty="0" smtClean="0"/>
          </a:p>
          <a:p>
            <a:r>
              <a:rPr lang="ko-KR" altLang="en-US" dirty="0" smtClean="0"/>
              <a:t>왼쪽 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Activity bar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04" y="1951832"/>
            <a:ext cx="5183386" cy="388753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45887" y="2124639"/>
            <a:ext cx="314148" cy="3600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4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홈페이지 </a:t>
            </a:r>
            <a:r>
              <a:rPr lang="en-US" altLang="ko-KR" dirty="0" smtClean="0"/>
              <a:t>Getting Started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3" y="1283411"/>
            <a:ext cx="5801138" cy="4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19892</TotalTime>
  <Words>732</Words>
  <Application>Microsoft Office PowerPoint</Application>
  <PresentationFormat>화면 슬라이드 쇼(4:3)</PresentationFormat>
  <Paragraphs>198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비주얼 스튜디오 코드</vt:lpstr>
      <vt:lpstr>설치</vt:lpstr>
      <vt:lpstr>설치 1</vt:lpstr>
      <vt:lpstr>설치 2</vt:lpstr>
      <vt:lpstr>설치 3</vt:lpstr>
      <vt:lpstr>설치 완료, 첫 화면</vt:lpstr>
      <vt:lpstr>Welcome, Release Note 창</vt:lpstr>
      <vt:lpstr>홈페이지 Getting Started</vt:lpstr>
      <vt:lpstr>PowerPoint 프레젠테이션</vt:lpstr>
      <vt:lpstr>무작정 파일 작성</vt:lpstr>
      <vt:lpstr>첫 환경 설정</vt:lpstr>
      <vt:lpstr>첫 화면에서 설치</vt:lpstr>
      <vt:lpstr>초기 화면</vt:lpstr>
      <vt:lpstr>파이썬 소스가 있는 폴더 선택</vt:lpstr>
      <vt:lpstr>첫 파일 생성 후 추가 환경 설정</vt:lpstr>
      <vt:lpstr>폰트 수정</vt:lpstr>
      <vt:lpstr>필요하면 들여쓰기 간격 수정</vt:lpstr>
      <vt:lpstr>첫 프로그램 작성과 실행 결과</vt:lpstr>
      <vt:lpstr>개발환경 수정</vt:lpstr>
      <vt:lpstr>Quiz</vt:lpstr>
      <vt:lpstr>PowerPoint 프레젠테이션</vt:lpstr>
      <vt:lpstr>폴더 생성과 파일 생성 또는 저장</vt:lpstr>
      <vt:lpstr>새 터미널 열기</vt:lpstr>
      <vt:lpstr>명령 프롬프트 열기</vt:lpstr>
      <vt:lpstr>명령 프로프트에서 가상환경 생성</vt:lpstr>
      <vt:lpstr>가상환경 변경</vt:lpstr>
      <vt:lpstr>터미널 형식 변경</vt:lpstr>
      <vt:lpstr>폴더 만들고 소스 작성</vt:lpstr>
      <vt:lpstr>가상환경 생성 후 설정 </vt:lpstr>
      <vt:lpstr>PowerPoint 프레젠테이션</vt:lpstr>
      <vt:lpstr>기본 단축키</vt:lpstr>
      <vt:lpstr>유용한 단축키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732</cp:revision>
  <dcterms:created xsi:type="dcterms:W3CDTF">2013-05-23T04:26:30Z</dcterms:created>
  <dcterms:modified xsi:type="dcterms:W3CDTF">2021-06-10T08:03:48Z</dcterms:modified>
</cp:coreProperties>
</file>